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CB8C-6325-AE6E-7C20-7FFFB5722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99472-DC55-F007-D6AF-4F90731EB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13AA4-EB67-28DE-49CE-39221E61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76F1-A86B-4345-9AE4-F9EF66C786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A788E-BCE4-486E-85E2-0AD28B6A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715AA-D2D2-95C9-3081-F3A269A9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8E63-F835-49C2-B6F8-FD7CB724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1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6AF3-FEF7-EBAB-DF25-C83A3FD6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A878-EFB2-E4B9-2680-CE1A92008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5415C-7F32-AF5B-C510-E3716CF1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76F1-A86B-4345-9AE4-F9EF66C786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E780-CC47-AB26-89B1-04EC7418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EDF80-AEEA-A983-66D3-2E604CC1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8E63-F835-49C2-B6F8-FD7CB724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4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281DF6-E5B2-2995-B944-8175E14F9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A5428-E2E3-66E3-9EF7-ED210B3DC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5883-2354-8125-82F6-0D71CA15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76F1-A86B-4345-9AE4-F9EF66C786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BB1D6-DAC9-6C4C-A7F6-A5D26209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D6B64-40E8-4A7F-FD06-3CDE672B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8E63-F835-49C2-B6F8-FD7CB724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6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CD26-AB24-A310-00A6-AC3BF48F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FB1FD-32B0-7D26-BEBA-9399F41EF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5F83E-EDD7-1882-D30A-37632274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76F1-A86B-4345-9AE4-F9EF66C786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38159-A1B2-1543-A20F-FF3F33C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5D4D7-955B-36CA-6F7F-81282759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8E63-F835-49C2-B6F8-FD7CB724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8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7D34-8470-0D69-575B-91D29D9C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C812D-86B1-AEE3-BB43-16FF43BA6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89A3A-4392-EDF9-B85C-30DFA71F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76F1-A86B-4345-9AE4-F9EF66C786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C0737-92EE-001F-4F36-FFFC49E0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DB3A1-2B22-8FFA-3B79-12E3E79E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8E63-F835-49C2-B6F8-FD7CB724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9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D14D-AD89-DF75-A2C0-837F7B8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EF7C-8FC7-8B44-C50F-A8D66FC34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4A3FE-3243-AB61-E699-CBE8637F3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6A9-2369-2406-9F77-F7A8A9ED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76F1-A86B-4345-9AE4-F9EF66C786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B7310-B941-5F03-20F6-FD72BF8E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E8F41-D9D1-3A82-7829-5A8D460C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8E63-F835-49C2-B6F8-FD7CB724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95C7-D23A-C33D-C000-01BA1DE1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7860E-E206-4351-F2AA-951842572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185FE-E1E8-97F2-6B7D-59517B6F3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0F44A-D3B6-B3DE-0944-03598470F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160C0-DF7C-1636-2570-5430296A9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25690-7330-ADE9-2CB3-198F7615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76F1-A86B-4345-9AE4-F9EF66C786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09F6B-73C6-FF58-104D-9BE59D08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4891C-601F-4F52-812E-2C3FE7FF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8E63-F835-49C2-B6F8-FD7CB724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17BD-740D-0669-A5CB-CF91E974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0EB4C-350A-9AE2-7970-6FF3639D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76F1-A86B-4345-9AE4-F9EF66C786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23022-2E90-3F0B-C3E0-7D3E2473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34957-23F9-AF86-2F52-E524281E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8E63-F835-49C2-B6F8-FD7CB724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E6017-A700-510D-1B27-D433FF77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76F1-A86B-4345-9AE4-F9EF66C786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4819D-BA75-04FE-FB51-052C0E16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C52D8-5D42-87DE-B3F5-2629354E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8E63-F835-49C2-B6F8-FD7CB724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CBC4-D745-3631-FFE7-F07E6047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1F388-ABEA-2A9A-CAFB-D65E5A911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B524F-EEBE-4C06-BD1C-F44E0E50A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408F6-6D0A-AA94-F7A4-7754FD3A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76F1-A86B-4345-9AE4-F9EF66C786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7F71B-0132-CF91-3F58-FC6C6A3A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86BA3-50E7-261F-7697-A0DDEEEB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8E63-F835-49C2-B6F8-FD7CB724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7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9198-3DD8-CE4B-9CA8-4C5FD53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A3C98-550B-2D8E-BA54-70AC5B9B7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14C91-7085-EB80-829D-167B32737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3EC53-CB33-C721-C750-983E7F7E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76F1-A86B-4345-9AE4-F9EF66C786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B85B4-FE74-8C92-A8DC-00F2F6EF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065A0-4731-3BAF-406A-2EE02F5A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8E63-F835-49C2-B6F8-FD7CB724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8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FD36A-AFF2-0816-0085-16FD0F2F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7DC04-7B85-CA7A-0F38-55B5F06C0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1BFF6-205B-AA0E-18C7-BBDF5834C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676F1-A86B-4345-9AE4-F9EF66C786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D714C-CCED-D6CA-6D9B-09B7AF05C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FC041-F87B-B638-CE05-E8F66B9B4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B08E63-F835-49C2-B6F8-FD7CB724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0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BDFD3-1FC6-0D8D-4ED2-A0F305AA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030" y="1"/>
            <a:ext cx="12540616" cy="70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9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 Lingall Place</dc:creator>
  <cp:lastModifiedBy>The Lingall Place</cp:lastModifiedBy>
  <cp:revision>1</cp:revision>
  <dcterms:created xsi:type="dcterms:W3CDTF">2025-06-02T20:05:10Z</dcterms:created>
  <dcterms:modified xsi:type="dcterms:W3CDTF">2025-06-02T20:11:41Z</dcterms:modified>
</cp:coreProperties>
</file>